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63" r:id="rId3"/>
    <p:sldId id="262" r:id="rId4"/>
    <p:sldId id="260" r:id="rId5"/>
    <p:sldId id="266" r:id="rId6"/>
    <p:sldId id="267" r:id="rId7"/>
    <p:sldId id="268" r:id="rId8"/>
    <p:sldId id="265" r:id="rId9"/>
    <p:sldId id="257" r:id="rId10"/>
    <p:sldId id="270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3" r:id="rId19"/>
    <p:sldId id="282" r:id="rId20"/>
    <p:sldId id="279" r:id="rId21"/>
    <p:sldId id="280" r:id="rId22"/>
    <p:sldId id="281" r:id="rId23"/>
    <p:sldId id="284" r:id="rId24"/>
    <p:sldId id="285" r:id="rId25"/>
    <p:sldId id="286" r:id="rId26"/>
    <p:sldId id="287" r:id="rId27"/>
    <p:sldId id="271" r:id="rId28"/>
    <p:sldId id="269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/>
    <p:restoredTop sz="94643"/>
  </p:normalViewPr>
  <p:slideViewPr>
    <p:cSldViewPr snapToGrid="0" snapToObjects="1">
      <p:cViewPr>
        <p:scale>
          <a:sx n="112" d="100"/>
          <a:sy n="112" d="100"/>
        </p:scale>
        <p:origin x="60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11/19/15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09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749744" y="1980358"/>
            <a:ext cx="5644512" cy="4703736"/>
            <a:chOff x="1766153" y="2022888"/>
            <a:chExt cx="5644512" cy="47037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078" y="2022888"/>
              <a:ext cx="4703736" cy="470373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13071" y="2387099"/>
              <a:ext cx="656140" cy="35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41141" y="305133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01184" y="2202433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6153" y="295578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11297" y="6176297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4219114" y="5844306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8650" y="1417779"/>
            <a:ext cx="5020013" cy="3556285"/>
            <a:chOff x="313749" y="1363959"/>
            <a:chExt cx="5020013" cy="35562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7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frequently recruited to areas of high TF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159487" y="2392325"/>
            <a:ext cx="4866761" cy="32748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1" y="1446027"/>
            <a:ext cx="3323299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1" y="2359393"/>
            <a:ext cx="6361602" cy="3679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355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1785358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919361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3364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87367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spreading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4592" y="1888069"/>
            <a:ext cx="3051298" cy="4440311"/>
            <a:chOff x="1790498" y="1888069"/>
            <a:chExt cx="3051298" cy="4440311"/>
          </a:xfrm>
        </p:grpSpPr>
        <p:grpSp>
          <p:nvGrpSpPr>
            <p:cNvPr id="11" name="Group 10"/>
            <p:cNvGrpSpPr/>
            <p:nvPr/>
          </p:nvGrpSpPr>
          <p:grpSpPr>
            <a:xfrm>
              <a:off x="1928405" y="1888069"/>
              <a:ext cx="2913391" cy="4440311"/>
              <a:chOff x="2023583" y="2299130"/>
              <a:chExt cx="2913391" cy="444031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0" t="4180" b="3823"/>
              <a:stretch/>
            </p:blipFill>
            <p:spPr>
              <a:xfrm>
                <a:off x="2583662" y="2299130"/>
                <a:ext cx="2353312" cy="392019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50" t="4180" r="88185" b="3823"/>
              <a:stretch/>
            </p:blipFill>
            <p:spPr>
              <a:xfrm>
                <a:off x="2136401" y="2299130"/>
                <a:ext cx="447261" cy="392019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023583" y="2404882"/>
                <a:ext cx="436146" cy="3683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09430" y="6194157"/>
                <a:ext cx="1912904" cy="5452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 rot="18900000">
              <a:off x="2139759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1.5 – 4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8900000">
              <a:off x="2878830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4 – 6.5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8900000">
              <a:off x="3639419" y="5913641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6.5 - 9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4612" y="54106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1869" y="4710424"/>
              <a:ext cx="591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90498" y="4006256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Helvetica" charset="0"/>
                  <a:ea typeface="Helvetica" charset="0"/>
                  <a:cs typeface="Helvetica" charset="0"/>
                </a:rPr>
                <a:t>1000 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0498" y="3304073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0498" y="259990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2000 -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0498" y="189673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7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enriched within 5’ segments of genes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8953" y="2229906"/>
            <a:ext cx="3502658" cy="1748118"/>
            <a:chOff x="402561" y="5446058"/>
            <a:chExt cx="3502658" cy="1748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6" r="42075" b="30488"/>
            <a:stretch/>
          </p:blipFill>
          <p:spPr>
            <a:xfrm>
              <a:off x="416008" y="5446058"/>
              <a:ext cx="3489211" cy="17481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2561" y="5739098"/>
              <a:ext cx="277710" cy="64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1956" b="30488"/>
          <a:stretch/>
        </p:blipFill>
        <p:spPr>
          <a:xfrm>
            <a:off x="1495228" y="3978024"/>
            <a:ext cx="2541195" cy="1748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9" y="2078808"/>
            <a:ext cx="3375346" cy="436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1639" y="1645131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Fraction of Gro binding sites</a:t>
            </a:r>
          </a:p>
          <a:p>
            <a:pPr algn="ctr"/>
            <a:r>
              <a:rPr lang="en-US" sz="1400" dirty="0" smtClean="0"/>
              <a:t>Feature length normalized</a:t>
            </a:r>
          </a:p>
        </p:txBody>
      </p:sp>
    </p:spTree>
    <p:extLst>
      <p:ext uri="{BB962C8B-B14F-4D97-AF65-F5344CB8AC3E}">
        <p14:creationId xmlns:p14="http://schemas.microsoft.com/office/powerpoint/2010/main" val="14792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sites are enriched for motifs of Gro-interacting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1329722" y="1747800"/>
            <a:ext cx="5188644" cy="4577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6518366" y="3388140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37" y="2547257"/>
            <a:ext cx="5355539" cy="3097938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51387" y="2964442"/>
            <a:ext cx="2166672" cy="2166672"/>
            <a:chOff x="3732028" y="3657600"/>
            <a:chExt cx="1828800" cy="1828800"/>
          </a:xfrm>
        </p:grpSpPr>
        <p:sp>
          <p:nvSpPr>
            <p:cNvPr id="24" name="Oval 23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681880" y="512377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Class 1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681882" y="392184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Class 2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81880" y="283850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Class 3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87563" y="2800618"/>
            <a:ext cx="2494320" cy="2494318"/>
            <a:chOff x="4080759" y="2028684"/>
            <a:chExt cx="3657603" cy="3657600"/>
          </a:xfrm>
        </p:grpSpPr>
        <p:sp>
          <p:nvSpPr>
            <p:cNvPr id="33" name="Arc 32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Arc 3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Arc 35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Arc 36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710260" y="3655633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4203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in </a:t>
            </a:r>
            <a:r>
              <a:rPr lang="en-US" i="1" dirty="0" err="1" smtClean="0"/>
              <a:t>gro</a:t>
            </a:r>
            <a:r>
              <a:rPr lang="en-US" dirty="0" smtClean="0"/>
              <a:t> gain- and loss-of-function embryos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2918461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14203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or adjacent Gro binding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14203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8461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8459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14201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</a:t>
            </a:r>
            <a:r>
              <a:rPr lang="en-US" smtClean="0"/>
              <a:t>dosage responsive target genes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0950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6295208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0950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90950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5208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95206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90948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8650" y="3094944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596238" y="1484078"/>
            <a:ext cx="2554985" cy="5289741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65847" y="6021977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Gro-occupancy-score =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0" y="2363743"/>
            <a:ext cx="4222545" cy="2947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4323805" y="2363743"/>
            <a:ext cx="4966647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1282701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523" y="314325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6494" y="1055040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86494" y="1255566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07863" y="960656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07863" y="1155303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  <a:endParaRPr lang="en-US" sz="1400" dirty="0"/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2655</TotalTime>
  <Words>532</Words>
  <Application>Microsoft Macintosh PowerPoint</Application>
  <PresentationFormat>On-screen Show (4:3)</PresentationFormat>
  <Paragraphs>184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Cambria Math</vt:lpstr>
      <vt:lpstr>Helvetica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PowerPoint Presentation</vt:lpstr>
      <vt:lpstr>Gro is frequently recruited to areas of high TF density</vt:lpstr>
      <vt:lpstr>Binding to genes is enriched for multiple peak clusters</vt:lpstr>
      <vt:lpstr>Gro binding is not indicative of spreading</vt:lpstr>
      <vt:lpstr>Gro binding is enriched within 5’ segments of genes</vt:lpstr>
      <vt:lpstr>Binding sites are enriched for motifs of Gro-interacting factors</vt:lpstr>
      <vt:lpstr>Gro is found at all classes of Dorsal binding site</vt:lpstr>
      <vt:lpstr>Outline</vt:lpstr>
      <vt:lpstr>Integrating Gro binding and transcriptome data in embryos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Outline</vt:lpstr>
      <vt:lpstr>PowerPoint Presentation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67</cp:revision>
  <dcterms:created xsi:type="dcterms:W3CDTF">2015-11-19T02:10:34Z</dcterms:created>
  <dcterms:modified xsi:type="dcterms:W3CDTF">2015-11-20T22:26:30Z</dcterms:modified>
</cp:coreProperties>
</file>